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5" r:id="rId2"/>
    <p:sldId id="307" r:id="rId3"/>
    <p:sldId id="305" r:id="rId4"/>
    <p:sldId id="310" r:id="rId5"/>
    <p:sldId id="317" r:id="rId6"/>
    <p:sldId id="312" r:id="rId7"/>
    <p:sldId id="313" r:id="rId8"/>
    <p:sldId id="314" r:id="rId9"/>
    <p:sldId id="309" r:id="rId10"/>
    <p:sldId id="308" r:id="rId11"/>
    <p:sldId id="315" r:id="rId12"/>
    <p:sldId id="316" r:id="rId13"/>
    <p:sldId id="318" r:id="rId14"/>
    <p:sldId id="319" r:id="rId15"/>
  </p:sldIdLst>
  <p:sldSz cx="24384000" cy="13716000"/>
  <p:notesSz cx="24384000" cy="1371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73B9"/>
    <a:srgbClr val="F3CA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00" autoAdjust="0"/>
    <p:restoredTop sz="94660"/>
  </p:normalViewPr>
  <p:slideViewPr>
    <p:cSldViewPr>
      <p:cViewPr varScale="1">
        <p:scale>
          <a:sx n="51" d="100"/>
          <a:sy n="51" d="100"/>
        </p:scale>
        <p:origin x="-600" y="-112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0566400" cy="6873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3811250" y="0"/>
            <a:ext cx="10566400" cy="6873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3B43C-ADB1-45DA-89B5-1F296CDF0DD5}" type="datetimeFigureOut">
              <a:rPr lang="en-IN" smtClean="0"/>
              <a:t>19/06/20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077200" y="1714500"/>
            <a:ext cx="8229600" cy="4629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438400" y="6600825"/>
            <a:ext cx="19507200" cy="54006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028613"/>
            <a:ext cx="10566400" cy="687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3811250" y="13028613"/>
            <a:ext cx="10566400" cy="687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67797-7FF4-4BB9-9513-9983BCBD00A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96301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F8B751A-1632-4138-82ED-F90F6FFA45D5}"/>
              </a:ext>
            </a:extLst>
          </p:cNvPr>
          <p:cNvSpPr txBox="1"/>
          <p:nvPr/>
        </p:nvSpPr>
        <p:spPr>
          <a:xfrm>
            <a:off x="0" y="5486400"/>
            <a:ext cx="2438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chemeClr val="bg1"/>
                </a:solidFill>
                <a:latin typeface="+mj-lt"/>
              </a:rPr>
              <a:t>Google Cloud Migration Tools </a:t>
            </a:r>
            <a:r>
              <a:rPr lang="en-US" sz="6000" b="1" i="1">
                <a:solidFill>
                  <a:schemeClr val="bg1"/>
                </a:solidFill>
                <a:latin typeface="+mj-lt"/>
              </a:rPr>
              <a:t>&amp; Services</a:t>
            </a:r>
            <a:endParaRPr lang="en-IN" sz="6000" b="1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36DA04-1DDC-489C-B366-CB4234340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3999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34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F8B751A-1632-4138-82ED-F90F6FFA45D5}"/>
              </a:ext>
            </a:extLst>
          </p:cNvPr>
          <p:cNvSpPr txBox="1"/>
          <p:nvPr/>
        </p:nvSpPr>
        <p:spPr>
          <a:xfrm>
            <a:off x="0" y="5486400"/>
            <a:ext cx="2438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chemeClr val="bg1"/>
                </a:solidFill>
                <a:latin typeface="+mj-lt"/>
              </a:rPr>
              <a:t>Google Cloud Migration Tools </a:t>
            </a:r>
            <a:r>
              <a:rPr lang="en-US" sz="6000" b="1" i="1">
                <a:solidFill>
                  <a:schemeClr val="bg1"/>
                </a:solidFill>
                <a:latin typeface="+mj-lt"/>
              </a:rPr>
              <a:t>&amp; Services</a:t>
            </a:r>
            <a:endParaRPr lang="en-IN" sz="6000" b="1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32E454B-AD7C-49EF-9883-D0964F4E2B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0"/>
            <a:ext cx="24393526" cy="13716000"/>
          </a:xfrm>
          <a:prstGeom prst="rect">
            <a:avLst/>
          </a:prstGeom>
        </p:spPr>
      </p:pic>
      <p:pic>
        <p:nvPicPr>
          <p:cNvPr id="2" name="rajini">
            <a:hlinkClick r:id="" action="ppaction://media"/>
            <a:extLst>
              <a:ext uri="{FF2B5EF4-FFF2-40B4-BE49-F238E27FC236}">
                <a16:creationId xmlns:a16="http://schemas.microsoft.com/office/drawing/2014/main" xmlns="" id="{1D169937-7FB5-45ED-9E5A-7E2A614DB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86200" y="9499431"/>
            <a:ext cx="609600" cy="609600"/>
          </a:xfrm>
          <a:prstGeom prst="rect">
            <a:avLst/>
          </a:prstGeom>
        </p:spPr>
      </p:pic>
      <p:pic>
        <p:nvPicPr>
          <p:cNvPr id="3" name="education">
            <a:hlinkClick r:id="" action="ppaction://media"/>
            <a:extLst>
              <a:ext uri="{FF2B5EF4-FFF2-40B4-BE49-F238E27FC236}">
                <a16:creationId xmlns:a16="http://schemas.microsoft.com/office/drawing/2014/main" xmlns="" id="{66434267-5A6D-4A9A-B48F-06988CCFC4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87200" y="9499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58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98485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F8B751A-1632-4138-82ED-F90F6FFA45D5}"/>
              </a:ext>
            </a:extLst>
          </p:cNvPr>
          <p:cNvSpPr txBox="1"/>
          <p:nvPr/>
        </p:nvSpPr>
        <p:spPr>
          <a:xfrm>
            <a:off x="0" y="5486400"/>
            <a:ext cx="2438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chemeClr val="bg1"/>
                </a:solidFill>
                <a:latin typeface="+mj-lt"/>
              </a:rPr>
              <a:t>Google Cloud Migration Tools </a:t>
            </a:r>
            <a:r>
              <a:rPr lang="en-US" sz="6000" b="1" i="1">
                <a:solidFill>
                  <a:schemeClr val="bg1"/>
                </a:solidFill>
                <a:latin typeface="+mj-lt"/>
              </a:rPr>
              <a:t>&amp; Services</a:t>
            </a:r>
            <a:endParaRPr lang="en-IN" sz="6000" b="1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C5D72B-9C3A-43AE-A586-6D6BFAFC4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82"/>
            <a:ext cx="24380299" cy="1371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97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F8B751A-1632-4138-82ED-F90F6FFA45D5}"/>
              </a:ext>
            </a:extLst>
          </p:cNvPr>
          <p:cNvSpPr txBox="1"/>
          <p:nvPr/>
        </p:nvSpPr>
        <p:spPr>
          <a:xfrm>
            <a:off x="0" y="5486400"/>
            <a:ext cx="2438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chemeClr val="bg1"/>
                </a:solidFill>
                <a:latin typeface="+mj-lt"/>
              </a:rPr>
              <a:t>Google Cloud Migration Tools </a:t>
            </a:r>
            <a:r>
              <a:rPr lang="en-US" sz="6000" b="1" i="1">
                <a:solidFill>
                  <a:schemeClr val="bg1"/>
                </a:solidFill>
                <a:latin typeface="+mj-lt"/>
              </a:rPr>
              <a:t>&amp; Services</a:t>
            </a:r>
            <a:endParaRPr lang="en-IN" sz="6000" b="1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27CD299-8644-4259-A990-439B09AE9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" y="0"/>
            <a:ext cx="2437659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40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E9B2F32-2732-40D8-9ECE-4D78584AC21F}"/>
              </a:ext>
            </a:extLst>
          </p:cNvPr>
          <p:cNvSpPr/>
          <p:nvPr/>
        </p:nvSpPr>
        <p:spPr>
          <a:xfrm>
            <a:off x="10797419" y="6783051"/>
            <a:ext cx="278916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VIDEO 8.2</a:t>
            </a:r>
            <a:endParaRPr lang="en-IN" sz="5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FC7809-658E-4F73-B2BE-5D167F473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82"/>
            <a:ext cx="24380299" cy="1371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5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F8B751A-1632-4138-82ED-F90F6FFA45D5}"/>
              </a:ext>
            </a:extLst>
          </p:cNvPr>
          <p:cNvSpPr txBox="1"/>
          <p:nvPr/>
        </p:nvSpPr>
        <p:spPr>
          <a:xfrm>
            <a:off x="0" y="5486400"/>
            <a:ext cx="2438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chemeClr val="bg1"/>
                </a:solidFill>
                <a:latin typeface="+mj-lt"/>
              </a:rPr>
              <a:t>Google Cloud Migration Tools </a:t>
            </a:r>
            <a:r>
              <a:rPr lang="en-US" sz="6000" b="1" i="1">
                <a:solidFill>
                  <a:schemeClr val="bg1"/>
                </a:solidFill>
                <a:latin typeface="+mj-lt"/>
              </a:rPr>
              <a:t>&amp; Services</a:t>
            </a:r>
            <a:endParaRPr lang="en-IN" sz="6000" b="1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863480-6A68-40A6-A128-F2CC9D47B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0"/>
            <a:ext cx="24393526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73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F8B751A-1632-4138-82ED-F90F6FFA45D5}"/>
              </a:ext>
            </a:extLst>
          </p:cNvPr>
          <p:cNvSpPr txBox="1"/>
          <p:nvPr/>
        </p:nvSpPr>
        <p:spPr>
          <a:xfrm>
            <a:off x="0" y="5486400"/>
            <a:ext cx="2438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chemeClr val="bg1"/>
                </a:solidFill>
                <a:latin typeface="+mj-lt"/>
              </a:rPr>
              <a:t>Google Cloud Migration Tools </a:t>
            </a:r>
            <a:r>
              <a:rPr lang="en-US" sz="6000" b="1" i="1">
                <a:solidFill>
                  <a:schemeClr val="bg1"/>
                </a:solidFill>
                <a:latin typeface="+mj-lt"/>
              </a:rPr>
              <a:t>&amp; Services</a:t>
            </a:r>
            <a:endParaRPr lang="en-IN" sz="6000" b="1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3B196AA-219E-4217-97F7-83755A7BD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0"/>
            <a:ext cx="24393526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77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E9B2F32-2732-40D8-9ECE-4D78584AC21F}"/>
              </a:ext>
            </a:extLst>
          </p:cNvPr>
          <p:cNvSpPr/>
          <p:nvPr/>
        </p:nvSpPr>
        <p:spPr>
          <a:xfrm>
            <a:off x="10797419" y="6783051"/>
            <a:ext cx="278916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VIDEO 8.2</a:t>
            </a:r>
            <a:endParaRPr lang="en-IN" sz="5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93FBAB-5F78-4861-9145-AA116700D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0"/>
            <a:ext cx="24393526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31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E9B2F32-2732-40D8-9ECE-4D78584AC21F}"/>
              </a:ext>
            </a:extLst>
          </p:cNvPr>
          <p:cNvSpPr/>
          <p:nvPr/>
        </p:nvSpPr>
        <p:spPr>
          <a:xfrm>
            <a:off x="10797419" y="6783051"/>
            <a:ext cx="278916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VIDEO 8.2</a:t>
            </a:r>
            <a:endParaRPr lang="en-IN" sz="5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970DF4-9056-4BC9-824B-78BF5182A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" y="0"/>
            <a:ext cx="2437659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36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F8B751A-1632-4138-82ED-F90F6FFA45D5}"/>
              </a:ext>
            </a:extLst>
          </p:cNvPr>
          <p:cNvSpPr txBox="1"/>
          <p:nvPr/>
        </p:nvSpPr>
        <p:spPr>
          <a:xfrm>
            <a:off x="0" y="5486400"/>
            <a:ext cx="2438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chemeClr val="bg1"/>
                </a:solidFill>
                <a:latin typeface="+mj-lt"/>
              </a:rPr>
              <a:t>Google Cloud Migration Tools </a:t>
            </a:r>
            <a:r>
              <a:rPr lang="en-US" sz="6000" b="1" i="1">
                <a:solidFill>
                  <a:schemeClr val="bg1"/>
                </a:solidFill>
                <a:latin typeface="+mj-lt"/>
              </a:rPr>
              <a:t>&amp; Services</a:t>
            </a:r>
            <a:endParaRPr lang="en-IN" sz="6000" b="1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4855BC-D27A-4898-99EF-55DDD1E9B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" y="0"/>
            <a:ext cx="2437659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42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F8B751A-1632-4138-82ED-F90F6FFA45D5}"/>
              </a:ext>
            </a:extLst>
          </p:cNvPr>
          <p:cNvSpPr txBox="1"/>
          <p:nvPr/>
        </p:nvSpPr>
        <p:spPr>
          <a:xfrm>
            <a:off x="0" y="5486400"/>
            <a:ext cx="2438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chemeClr val="bg1"/>
                </a:solidFill>
                <a:latin typeface="+mj-lt"/>
              </a:rPr>
              <a:t>Google Cloud Migration Tools </a:t>
            </a:r>
            <a:r>
              <a:rPr lang="en-US" sz="6000" b="1" i="1">
                <a:solidFill>
                  <a:schemeClr val="bg1"/>
                </a:solidFill>
                <a:latin typeface="+mj-lt"/>
              </a:rPr>
              <a:t>&amp; Services</a:t>
            </a:r>
            <a:endParaRPr lang="en-IN" sz="6000" b="1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E97C0B-DF66-4DE6-9782-320AAEB33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82"/>
            <a:ext cx="24380299" cy="1371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79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F8B751A-1632-4138-82ED-F90F6FFA45D5}"/>
              </a:ext>
            </a:extLst>
          </p:cNvPr>
          <p:cNvSpPr txBox="1"/>
          <p:nvPr/>
        </p:nvSpPr>
        <p:spPr>
          <a:xfrm>
            <a:off x="0" y="5486400"/>
            <a:ext cx="2438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chemeClr val="bg1"/>
                </a:solidFill>
                <a:latin typeface="+mj-lt"/>
              </a:rPr>
              <a:t>Google Cloud Migration Tools </a:t>
            </a:r>
            <a:r>
              <a:rPr lang="en-US" sz="6000" b="1" i="1">
                <a:solidFill>
                  <a:schemeClr val="bg1"/>
                </a:solidFill>
                <a:latin typeface="+mj-lt"/>
              </a:rPr>
              <a:t>&amp; Services</a:t>
            </a:r>
            <a:endParaRPr lang="en-IN" sz="6000" b="1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77BBDD-23F5-4387-BB54-2C21E9BF0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82"/>
            <a:ext cx="24380299" cy="1371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99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E9B2F32-2732-40D8-9ECE-4D78584AC21F}"/>
              </a:ext>
            </a:extLst>
          </p:cNvPr>
          <p:cNvSpPr/>
          <p:nvPr/>
        </p:nvSpPr>
        <p:spPr>
          <a:xfrm>
            <a:off x="10797419" y="6783051"/>
            <a:ext cx="278916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VIDEO 8.2</a:t>
            </a:r>
            <a:endParaRPr lang="en-IN" sz="5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7EA64AE-A3D4-473B-A8CC-8C257054D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82"/>
            <a:ext cx="24380299" cy="1371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0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F8B751A-1632-4138-82ED-F90F6FFA45D5}"/>
              </a:ext>
            </a:extLst>
          </p:cNvPr>
          <p:cNvSpPr txBox="1"/>
          <p:nvPr/>
        </p:nvSpPr>
        <p:spPr>
          <a:xfrm>
            <a:off x="0" y="5486400"/>
            <a:ext cx="2438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chemeClr val="bg1"/>
                </a:solidFill>
                <a:latin typeface="+mj-lt"/>
              </a:rPr>
              <a:t>Google Cloud Migration Tools </a:t>
            </a:r>
            <a:r>
              <a:rPr lang="en-US" sz="6000" b="1" i="1">
                <a:solidFill>
                  <a:schemeClr val="bg1"/>
                </a:solidFill>
                <a:latin typeface="+mj-lt"/>
              </a:rPr>
              <a:t>&amp; Services</a:t>
            </a:r>
            <a:endParaRPr lang="en-IN" sz="6000" b="1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376456-BBCB-406B-9AC4-D2AE51A1B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82"/>
            <a:ext cx="24383999" cy="1372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235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</TotalTime>
  <Words>68</Words>
  <Application>Microsoft Macintosh PowerPoint</Application>
  <PresentationFormat>Custom</PresentationFormat>
  <Paragraphs>14</Paragraphs>
  <Slides>14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Pluto Education</dc:creator>
  <cp:lastModifiedBy>venkatesh varadachari</cp:lastModifiedBy>
  <cp:revision>98</cp:revision>
  <dcterms:created xsi:type="dcterms:W3CDTF">2019-03-25T21:30:15Z</dcterms:created>
  <dcterms:modified xsi:type="dcterms:W3CDTF">2020-06-19T04:48:40Z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2019-03-25T00:00:00Z</vt:filetime>
  </property>
  <property fmtid="{D5CDD505-2E9C-101B-9397-08002B2CF9AE}" pid="3" name="LastSaved">
    <vt:filetime>2019-03-25T00:00:00Z</vt:filetime>
  </property>
</Properties>
</file>